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</p:sldMasterIdLst>
  <p:handoutMasterIdLst>
    <p:handoutMasterId r:id="rId4"/>
  </p:handoutMasterIdLst>
  <p:sldIdLst>
    <p:sldId id="256" r:id="rId2"/>
    <p:sldId id="257" r:id="rId3"/>
  </p:sldIdLst>
  <p:sldSz cx="6769100" cy="9906000"/>
  <p:notesSz cx="9944100" cy="68151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18" autoAdjust="0"/>
  </p:normalViewPr>
  <p:slideViewPr>
    <p:cSldViewPr>
      <p:cViewPr varScale="1">
        <p:scale>
          <a:sx n="49" d="100"/>
          <a:sy n="49" d="100"/>
        </p:scale>
        <p:origin x="2352" y="54"/>
      </p:cViewPr>
      <p:guideLst>
        <p:guide orient="horz" pos="3120"/>
        <p:guide pos="21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9110" cy="3407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2689" y="1"/>
            <a:ext cx="4309110" cy="3407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94674-A222-4D38-A7DA-C77A19E76B22}" type="datetimeFigureOut">
              <a:rPr lang="ru-RU" smtClean="0"/>
              <a:pPr/>
              <a:t>24.03.2017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73199"/>
            <a:ext cx="4309110" cy="3407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2689" y="6473199"/>
            <a:ext cx="4309110" cy="3407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AEFDA3-4985-4099-B2C9-677996DF31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8565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2359" y="7599889"/>
            <a:ext cx="5753735" cy="124107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2359" y="6938166"/>
            <a:ext cx="4738370" cy="882296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4E863A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6791" y="6934201"/>
            <a:ext cx="406146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6791" y="885119"/>
            <a:ext cx="406146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26791" y="7752823"/>
            <a:ext cx="406146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597" y="396702"/>
            <a:ext cx="1523048" cy="84522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8455" y="396702"/>
            <a:ext cx="4456324" cy="8452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359" y="2085542"/>
            <a:ext cx="6092190" cy="6537502"/>
          </a:xfrm>
        </p:spPr>
        <p:txBody>
          <a:bodyPr/>
          <a:lstStyle>
            <a:lvl1pPr>
              <a:defRPr sz="2800">
                <a:solidFill>
                  <a:schemeClr val="accent3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8889" y="396699"/>
            <a:ext cx="4967844" cy="1651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8889" y="2085543"/>
            <a:ext cx="4967844" cy="6176069"/>
          </a:xfrm>
        </p:spPr>
        <p:txBody>
          <a:bodyPr/>
          <a:lstStyle>
            <a:lvl1pPr>
              <a:defRPr sz="2800">
                <a:solidFill>
                  <a:schemeClr val="accent3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713" y="6365523"/>
            <a:ext cx="5753735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713" y="4198588"/>
            <a:ext cx="5753735" cy="216693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8455" y="2311402"/>
            <a:ext cx="2989686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40959" y="2311402"/>
            <a:ext cx="2989686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8457" y="2085540"/>
            <a:ext cx="2990861" cy="924101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3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8457" y="2995342"/>
            <a:ext cx="2990861" cy="5486842"/>
          </a:xfrm>
        </p:spPr>
        <p:txBody>
          <a:bodyPr/>
          <a:lstStyle>
            <a:lvl1pPr>
              <a:defRPr sz="2400">
                <a:solidFill>
                  <a:schemeClr val="accent3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38611" y="2085540"/>
            <a:ext cx="2992036" cy="924101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3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38611" y="2995342"/>
            <a:ext cx="2992036" cy="5486842"/>
          </a:xfrm>
        </p:spPr>
        <p:txBody>
          <a:bodyPr/>
          <a:lstStyle>
            <a:lvl1pPr>
              <a:defRPr sz="2400">
                <a:solidFill>
                  <a:schemeClr val="accent3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456" y="394408"/>
            <a:ext cx="2226988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6531" y="394409"/>
            <a:ext cx="3784115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38456" y="2072924"/>
            <a:ext cx="2226988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8455" y="396699"/>
            <a:ext cx="609219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8455" y="2311402"/>
            <a:ext cx="609219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38455" y="9181397"/>
            <a:ext cx="1579457" cy="527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12776" y="9181397"/>
            <a:ext cx="2143548" cy="527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51188" y="9181397"/>
            <a:ext cx="1579457" cy="527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68624"/>
            <a:ext cx="6331691" cy="1008112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Библиотекарь рекомендует</a:t>
            </a:r>
            <a:endParaRPr lang="ru-RU" sz="2800" b="1" i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Times New Roman" pitchFamily="18" charset="0"/>
            </a:endParaRPr>
          </a:p>
        </p:txBody>
      </p:sp>
      <p:pic>
        <p:nvPicPr>
          <p:cNvPr id="5" name="Содержимое 4" descr="ca3102259d1ebc20eb1a3c62375a8d50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197188" y="3368824"/>
            <a:ext cx="4182124" cy="61926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432222" y="2576736"/>
            <a:ext cx="5544616" cy="585356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Estrangelo Edessa" pitchFamily="66" charset="0"/>
              </a:rPr>
              <a:t>Бессмертная Анна  «Ребро и глина»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Estrangelo Edess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2222" y="272480"/>
            <a:ext cx="60486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Муниципальное бюджетное учреждение муниципального  района  Приволжский Самарской области</a:t>
            </a:r>
          </a:p>
          <a:p>
            <a:pPr algn="ctr"/>
            <a:r>
              <a:rPr lang="ru-RU" sz="2000" b="1" dirty="0" smtClean="0"/>
              <a:t>«Централизованная библиотечная система»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38455" y="1"/>
            <a:ext cx="6092190" cy="2047699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Бессмертная А. Ребро и глина / А. Бессмертная .- Москва : </a:t>
            </a:r>
            <a:r>
              <a:rPr lang="ru-RU" dirty="0" err="1" smtClean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Эксмо</a:t>
            </a:r>
            <a:r>
              <a:rPr lang="ru-RU" dirty="0" smtClean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, 2010.-  416 с.</a:t>
            </a:r>
            <a:endParaRPr lang="ru-RU" dirty="0">
              <a:ln w="19050" cmpd="sng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88206" y="2504728"/>
            <a:ext cx="5860503" cy="6622373"/>
          </a:xfrm>
        </p:spPr>
        <p:txBody>
          <a:bodyPr>
            <a:normAutofit fontScale="77500" lnSpcReduction="20000"/>
          </a:bodyPr>
          <a:lstStyle/>
          <a:p>
            <a:pPr marL="36000" algn="just">
              <a:buNone/>
            </a:pPr>
            <a:r>
              <a:rPr lang="ru-RU" b="1" i="1" dirty="0" smtClean="0">
                <a:solidFill>
                  <a:schemeClr val="tx1"/>
                </a:solidFill>
              </a:rPr>
              <a:t>     "Ребро и глина" - это захватывающая современная семейная сага, в которой соединились достоинства детектива и мелодрамы. </a:t>
            </a:r>
          </a:p>
          <a:p>
            <a:pPr marL="36000" algn="just">
              <a:buNone/>
            </a:pPr>
            <a:r>
              <a:rPr lang="ru-RU" b="1" i="1" dirty="0" smtClean="0">
                <a:solidFill>
                  <a:schemeClr val="tx1"/>
                </a:solidFill>
              </a:rPr>
              <a:t>		Главная героиня Людмила приезжает в Москву учиться и - заодно - найти мужа. В результате одного из ее бурных романов рождается дочка, которую Людмила без сожаления оставляет возле магазина. Судьба благоволит Людмиле и вводит ее в круг сильных мира сего - появляются деньги и связи. Но спустя годы матери и дочери суждено встретиться и оказаться соперницами - они полюбят одного и того же мужчину, но достанется он только одной из них. Интриги и авантюры богатых и власть имущих, любовь мужчин и предательство женщин - старо как мир, но каждый раз впервые!</a:t>
            </a:r>
          </a:p>
          <a:p>
            <a:pPr marL="36000" algn="just">
              <a:buNone/>
            </a:pPr>
            <a:endParaRPr lang="ru-RU" dirty="0" smtClean="0"/>
          </a:p>
          <a:p>
            <a:pPr marL="36000" algn="just">
              <a:buNone/>
            </a:pPr>
            <a:endParaRPr lang="ru-RU" dirty="0" smtClean="0"/>
          </a:p>
          <a:p>
            <a:pPr marL="36000" algn="ctr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редактор </a:t>
            </a:r>
            <a:r>
              <a:rPr lang="ru-RU" dirty="0" err="1" smtClean="0">
                <a:solidFill>
                  <a:srgbClr val="FF0000"/>
                </a:solidFill>
              </a:rPr>
              <a:t>ОКиО</a:t>
            </a:r>
            <a:r>
              <a:rPr lang="ru-RU" dirty="0" smtClean="0">
                <a:solidFill>
                  <a:srgbClr val="FF0000"/>
                </a:solidFill>
              </a:rPr>
              <a:t>  Н. Е. Никитина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3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Тема13</Template>
  <TotalTime>83</TotalTime>
  <Words>63</Words>
  <Application>Microsoft Office PowerPoint</Application>
  <PresentationFormat>Произвольный</PresentationFormat>
  <Paragraphs>10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Arial Black</vt:lpstr>
      <vt:lpstr>Calibri</vt:lpstr>
      <vt:lpstr>Estrangelo Edessa</vt:lpstr>
      <vt:lpstr>Times New Roman</vt:lpstr>
      <vt:lpstr>Тема13</vt:lpstr>
      <vt:lpstr>Библиотекарь рекомендует</vt:lpstr>
      <vt:lpstr>Бессмертная А. Ребро и глина / А. Бессмертная .- Москва : Эксмо, 2010.-  416 с.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NATASHA</dc:creator>
  <cp:lastModifiedBy>user</cp:lastModifiedBy>
  <cp:revision>13</cp:revision>
  <dcterms:created xsi:type="dcterms:W3CDTF">2016-11-25T18:24:45Z</dcterms:created>
  <dcterms:modified xsi:type="dcterms:W3CDTF">2017-03-24T07:11:30Z</dcterms:modified>
</cp:coreProperties>
</file>